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8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82" r:id="rId23"/>
    <p:sldId id="277" r:id="rId24"/>
    <p:sldId id="274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9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67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4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0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37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3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6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3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8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5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8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5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6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sa=i&amp;rct=j&amp;q=&amp;esrc=s&amp;source=images&amp;cd=&amp;cad=rja&amp;uact=8&amp;ved=2ahUKEwj2wMj6q5zfAhUhNOwKHf1_DV0QjRx6BAgBEAU&amp;url=http%3A%2F%2Fdobraszkola.tarnow.pl%2Fwycieczka-do-skansenu-i-miasteczka-galicyjskiego-w-nowym-saczu%2F&amp;psig=AOvVaw2j_uKTuoSpbssLVKDMmHE-&amp;ust=154477445080883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EE3FC1-3D12-4A6C-A323-86CE8CA13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21126"/>
            <a:ext cx="8689976" cy="2509213"/>
          </a:xfrm>
        </p:spPr>
        <p:txBody>
          <a:bodyPr>
            <a:normAutofit fontScale="90000"/>
          </a:bodyPr>
          <a:lstStyle/>
          <a:p>
            <a:r>
              <a:rPr lang="pl-PL" sz="6000" dirty="0"/>
              <a:t>BEZPIECZNE FERIE ZIMOWE  </a:t>
            </a:r>
            <a:r>
              <a:rPr lang="fr-FR" sz="6000" dirty="0"/>
              <a:t/>
            </a:r>
            <a:br>
              <a:rPr lang="fr-FR" sz="6000" dirty="0"/>
            </a:br>
            <a:r>
              <a:rPr lang="pl-PL" sz="6000" dirty="0" smtClean="0"/>
              <a:t>2019</a:t>
            </a:r>
            <a:endParaRPr lang="fr-FR" sz="6000" dirty="0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xmlns="" id="{BC224DDA-98B0-43C7-B019-00D73440C24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4" y="3429000"/>
            <a:ext cx="3042616" cy="3060276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Podtytuł 2">
            <a:extLst>
              <a:ext uri="{FF2B5EF4-FFF2-40B4-BE49-F238E27FC236}">
                <a16:creationId xmlns:a16="http://schemas.microsoft.com/office/drawing/2014/main" xmlns="" id="{D1BA2C8A-D00D-4EC6-97AA-01A353181427}"/>
              </a:ext>
            </a:extLst>
          </p:cNvPr>
          <p:cNvSpPr txBox="1">
            <a:spLocks/>
          </p:cNvSpPr>
          <p:nvPr/>
        </p:nvSpPr>
        <p:spPr>
          <a:xfrm>
            <a:off x="3870877" y="4553432"/>
            <a:ext cx="7845380" cy="99764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3400" dirty="0"/>
              <a:t>Powiatowa Stacja Sanitarno-Epidemiologiczna</a:t>
            </a:r>
          </a:p>
          <a:p>
            <a:pPr marL="0" indent="0" algn="ctr">
              <a:buNone/>
            </a:pPr>
            <a:r>
              <a:rPr lang="pl-PL" sz="3400" dirty="0"/>
              <a:t>w Bydgoszczy</a:t>
            </a:r>
          </a:p>
          <a:p>
            <a:endParaRPr lang="pl-PL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1CAE677-FA88-4904-B4A4-8C89D0C56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6442" y="2505830"/>
            <a:ext cx="1249018" cy="12490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F04F7A7-C2E9-4F63-A54B-FFB6A9445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0872" y="2427292"/>
            <a:ext cx="1249018" cy="12490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466E788-92A7-41EF-9C5F-3EA4A42AF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0654" y="3516038"/>
            <a:ext cx="1249018" cy="12490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5E52756-28F1-4ED0-9074-CD4C78D5D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5352" y="3430998"/>
            <a:ext cx="1249018" cy="124901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5C59187-8A13-4B80-8F3C-862872272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5647" y="5041415"/>
            <a:ext cx="1249018" cy="12490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7EC5A87-BC93-4A29-AF37-684A7408E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1003" y="5395667"/>
            <a:ext cx="1249018" cy="12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40"/>
            <a:ext cx="9522900" cy="1692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7.</a:t>
            </a:r>
            <a:r>
              <a:rPr lang="fr-FR" sz="3200" dirty="0"/>
              <a:t> </a:t>
            </a:r>
            <a:r>
              <a:rPr lang="pl-PL" sz="3200" dirty="0"/>
              <a:t>Korzystaj ze zorganizowanych form wypoczynku. </a:t>
            </a:r>
            <a:endParaRPr lang="fr-FR" sz="3200" dirty="0"/>
          </a:p>
          <a:p>
            <a:pPr algn="ctr"/>
            <a:r>
              <a:rPr lang="pl-PL" sz="4000" dirty="0">
                <a:solidFill>
                  <a:schemeClr val="tx2">
                    <a:lumMod val="75000"/>
                  </a:schemeClr>
                </a:solidFill>
              </a:rPr>
              <a:t>TAM JEST BEZPIECZNIE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005A40F-6ECB-4094-A51E-AC8ADBF5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73" y="2240924"/>
            <a:ext cx="7296150" cy="4617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3957B356-87EF-4234-BE39-B88E094DC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701" y="3901296"/>
            <a:ext cx="2360878" cy="23608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BE1B345-A89C-4052-984B-126C86A82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4705" y="1775789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43A830-2C86-4408-A789-1A8F391F4460}"/>
              </a:ext>
            </a:extLst>
          </p:cNvPr>
          <p:cNvSpPr/>
          <p:nvPr/>
        </p:nvSpPr>
        <p:spPr>
          <a:xfrm>
            <a:off x="1656520" y="638642"/>
            <a:ext cx="9689767" cy="1878335"/>
          </a:xfrm>
          <a:prstGeom prst="rect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JEDZIESZ NA ZIMOWISKO, TO WSPANIALE !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POZNASZ WIELE CIEKAWYCH MIEJSC, 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 KOLEŻANKI I KOLEGÓW.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F5686CE-65AC-406C-9F44-C43CD90B6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352" y="1450977"/>
            <a:ext cx="2631625" cy="26316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69B152F-01AB-4FFA-9F54-8E0C71EA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0094" y="2819129"/>
            <a:ext cx="2358178" cy="2358178"/>
          </a:xfrm>
          <a:prstGeom prst="rect">
            <a:avLst/>
          </a:prstGeom>
        </p:spPr>
      </p:pic>
      <p:pic>
        <p:nvPicPr>
          <p:cNvPr id="1026" name="Picture 2" descr="Znalezione obrazy dla zapytania jesienna wycieczka zwiedzani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20" y="2641890"/>
            <a:ext cx="6297769" cy="37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8.</a:t>
            </a:r>
            <a:r>
              <a:rPr lang="fr-FR" sz="3200" dirty="0"/>
              <a:t> </a:t>
            </a:r>
            <a:r>
              <a:rPr lang="pl-PL" sz="3200" dirty="0"/>
              <a:t>Od obcych ludzi  nie przyjmuj prezentów, </a:t>
            </a:r>
            <a:endParaRPr lang="fr-FR" sz="3200" dirty="0"/>
          </a:p>
          <a:p>
            <a:pPr algn="ctr"/>
            <a:r>
              <a:rPr lang="pl-PL" sz="3200" dirty="0"/>
              <a:t>nie oddalaj się z nimi, unikaj z nimi rozmów.</a:t>
            </a:r>
            <a:endParaRPr lang="fr-FR" sz="3200" dirty="0"/>
          </a:p>
        </p:txBody>
      </p:sp>
      <p:pic>
        <p:nvPicPr>
          <p:cNvPr id="6" name="Obraz 5" descr="Znalezione obrazy dla zapytania nie przyjmuj prezentów">
            <a:extLst>
              <a:ext uri="{FF2B5EF4-FFF2-40B4-BE49-F238E27FC236}">
                <a16:creationId xmlns:a16="http://schemas.microsoft.com/office/drawing/2014/main" xmlns="" id="{E707F93E-B84E-4556-819C-F4AE3E55D0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0" y="1764406"/>
            <a:ext cx="7443988" cy="486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48CB9F1-817D-4AF1-A851-BD35231C7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186" y="3587870"/>
            <a:ext cx="2550997" cy="25509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B045939-44E5-4926-B97B-2EE37ADAC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12840" y="2357729"/>
            <a:ext cx="1692551" cy="16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9.</a:t>
            </a:r>
            <a:r>
              <a:rPr lang="fr-FR" sz="3200" dirty="0"/>
              <a:t> </a:t>
            </a:r>
            <a:r>
              <a:rPr lang="pl-PL" sz="3200" dirty="0"/>
              <a:t>Kulig może być organizowany </a:t>
            </a:r>
            <a:endParaRPr lang="fr-FR" sz="3200" dirty="0"/>
          </a:p>
          <a:p>
            <a:pPr algn="ctr"/>
            <a:r>
              <a:rPr lang="pl-PL" sz="3200" dirty="0"/>
              <a:t>TYLKO poza obszarem dróg publicznych.</a:t>
            </a:r>
            <a:r>
              <a:rPr lang="fr-FR" sz="3200" dirty="0"/>
              <a:t> </a:t>
            </a:r>
          </a:p>
        </p:txBody>
      </p:sp>
      <p:pic>
        <p:nvPicPr>
          <p:cNvPr id="10" name="Obraz 12" descr="Podobny obraz">
            <a:extLst>
              <a:ext uri="{FF2B5EF4-FFF2-40B4-BE49-F238E27FC236}">
                <a16:creationId xmlns:a16="http://schemas.microsoft.com/office/drawing/2014/main" xmlns="" id="{10077B6B-4B9E-44B6-B610-6081A494FF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61" y="1731469"/>
            <a:ext cx="7850878" cy="470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AB10F5C-6F92-4F51-A7A5-ECC3FC99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761" y="4132165"/>
            <a:ext cx="2531408" cy="25314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E95AA9E-3342-48C5-A641-8D9B5FD17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6417" y="1437995"/>
            <a:ext cx="2804822" cy="28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46220" y="0"/>
            <a:ext cx="953503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10.</a:t>
            </a:r>
            <a:r>
              <a:rPr lang="fr-FR" sz="3200" dirty="0"/>
              <a:t> </a:t>
            </a:r>
            <a:r>
              <a:rPr lang="pl-PL" sz="3200" dirty="0"/>
              <a:t>Bardzo niebezpieczne może być zaczepianie sanek do pojazdów publicznych</a:t>
            </a:r>
            <a:r>
              <a:rPr lang="fr-FR" sz="3200" dirty="0"/>
              <a:t> </a:t>
            </a:r>
            <a:r>
              <a:rPr lang="pl-PL" sz="3200" dirty="0"/>
              <a:t>(motocykli, samochodów).</a:t>
            </a:r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7" descr="Podobny obraz">
            <a:extLst>
              <a:ext uri="{FF2B5EF4-FFF2-40B4-BE49-F238E27FC236}">
                <a16:creationId xmlns:a16="http://schemas.microsoft.com/office/drawing/2014/main" xmlns="" id="{960E2596-94F1-47FE-8DE1-8F751C6F3B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31249"/>
            <a:ext cx="8358389" cy="4827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D15D3EA-99CB-4186-83E7-54B7409B6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1966" y="3825025"/>
            <a:ext cx="2833352" cy="28333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26E4259-6DD4-4AD1-ADCC-7DB7FF83A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9016" y="1539700"/>
            <a:ext cx="3043941" cy="304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1977" y="0"/>
            <a:ext cx="9509275" cy="2554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11.</a:t>
            </a:r>
            <a:r>
              <a:rPr lang="fr-FR" sz="3200" dirty="0"/>
              <a:t> </a:t>
            </a:r>
            <a:r>
              <a:rPr lang="pl-PL" sz="3200" dirty="0"/>
              <a:t>Zwisające z dachów sople mogą stanowić zagrożenie dla przechodniów. Nie strącaj ich kamieniami </a:t>
            </a:r>
            <a:endParaRPr lang="fr-FR" sz="3200" dirty="0"/>
          </a:p>
          <a:p>
            <a:pPr algn="ctr"/>
            <a:r>
              <a:rPr lang="pl-PL" sz="3200" dirty="0"/>
              <a:t>lub patykami. Poinformuj o nich osobę dorosłą.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9" descr="Znalezione obrazy dla zapytania sople lodu">
            <a:extLst>
              <a:ext uri="{FF2B5EF4-FFF2-40B4-BE49-F238E27FC236}">
                <a16:creationId xmlns:a16="http://schemas.microsoft.com/office/drawing/2014/main" xmlns="" id="{36478D6F-54EA-4096-9368-A1A3881C085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5" y="2554544"/>
            <a:ext cx="8242479" cy="4120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A986464-1D81-4E84-A271-C299B8CAF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1453" y="2252733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12.</a:t>
            </a:r>
            <a:r>
              <a:rPr lang="fr-FR" sz="3200" dirty="0"/>
              <a:t> </a:t>
            </a:r>
            <a:r>
              <a:rPr lang="pl-PL" sz="3200" dirty="0"/>
              <a:t>Ubieraj się zawsze stosownie </a:t>
            </a:r>
            <a:endParaRPr lang="fr-FR" sz="3200" dirty="0"/>
          </a:p>
          <a:p>
            <a:pPr algn="ctr"/>
            <a:r>
              <a:rPr lang="pl-PL" sz="3200" dirty="0"/>
              <a:t>do pogody/temperatury panującej na dworze.</a:t>
            </a:r>
            <a:br>
              <a:rPr lang="pl-PL" sz="3200" dirty="0"/>
            </a:b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6" descr="Podobny obraz">
            <a:extLst>
              <a:ext uri="{FF2B5EF4-FFF2-40B4-BE49-F238E27FC236}">
                <a16:creationId xmlns:a16="http://schemas.microsoft.com/office/drawing/2014/main" xmlns="" id="{ED8DECA6-77FF-4C3D-BF91-0FFEBE85E8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7" y="2215166"/>
            <a:ext cx="4893490" cy="4219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19CEA8B-0F5C-4C52-A5DB-DDF10219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818" y="2343615"/>
            <a:ext cx="6719562" cy="3078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8E8673D-1821-4D79-9674-5EE747075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1885" y="5103063"/>
            <a:ext cx="2170044" cy="21700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7B4FF0F-5B5B-4E30-9AC4-6F592D257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6503" y="1194369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236372" y="0"/>
            <a:ext cx="9444880" cy="2062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13.</a:t>
            </a:r>
            <a:r>
              <a:rPr lang="fr-FR" sz="3200" dirty="0"/>
              <a:t> </a:t>
            </a:r>
            <a:r>
              <a:rPr lang="pl-PL" sz="3200" dirty="0"/>
              <a:t>Na jezdnię wchodź uważnie i spokojnie, rozejrzyj się. W zimowe dni widoczność jest ograniczona a kierowcy potrzebują więcej czasu na </a:t>
            </a:r>
            <a:r>
              <a:rPr lang="pl-PL" sz="3200" dirty="0" smtClean="0"/>
              <a:t>zatrzymanie </a:t>
            </a:r>
            <a:r>
              <a:rPr lang="pl-PL" sz="3200" dirty="0"/>
              <a:t>pojazdu.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427FE96-1484-48ED-B35C-83C56A42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028" y="2273284"/>
            <a:ext cx="5471829" cy="410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13" descr="Znalezione obrazy dla zapytania bezpieczne wchodzenie na jezdnię">
            <a:extLst>
              <a:ext uri="{FF2B5EF4-FFF2-40B4-BE49-F238E27FC236}">
                <a16:creationId xmlns:a16="http://schemas.microsoft.com/office/drawing/2014/main" xmlns="" id="{F17E8167-4D08-4631-A2F1-5A6405745E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1" y="2345635"/>
            <a:ext cx="5471829" cy="3909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472CD39-0AB0-4CBB-90B8-358CE993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0978" y="4728708"/>
            <a:ext cx="2170044" cy="21700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7201029-7321-4CE7-BCAC-3E7D0D163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7534" y="124214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9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14.</a:t>
            </a:r>
            <a:r>
              <a:rPr lang="fr-FR" sz="3200" dirty="0"/>
              <a:t> </a:t>
            </a:r>
            <a:r>
              <a:rPr lang="pl-PL" sz="3200" dirty="0"/>
              <a:t>Używaj elementów odblaskowych na odzieży zewnętrznej lub torbie czy plecaku.</a:t>
            </a:r>
            <a:r>
              <a:rPr lang="fr-FR" sz="3200" dirty="0"/>
              <a:t> 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11" descr="Podobny obraz">
            <a:extLst>
              <a:ext uri="{FF2B5EF4-FFF2-40B4-BE49-F238E27FC236}">
                <a16:creationId xmlns:a16="http://schemas.microsoft.com/office/drawing/2014/main" xmlns="" id="{44991412-8875-4C2F-A4E6-DC1214F900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3" y="1700011"/>
            <a:ext cx="8925059" cy="504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B2C15753-CA6C-4531-A028-51D45248D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213" y="4224270"/>
            <a:ext cx="2170044" cy="21700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153A626D-A0CB-47BC-A2E4-FFCF18445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39428" y="1336435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15.</a:t>
            </a:r>
            <a:r>
              <a:rPr lang="fr-FR" sz="3200" dirty="0"/>
              <a:t> </a:t>
            </a:r>
            <a:r>
              <a:rPr lang="pl-PL" sz="3200" dirty="0"/>
              <a:t>Dbaj o zdrowie i higienę osobistą</a:t>
            </a:r>
            <a:r>
              <a:rPr lang="fr-FR" sz="3200" dirty="0"/>
              <a:t> </a:t>
            </a:r>
            <a:r>
              <a:rPr lang="pl-PL" sz="3200" dirty="0"/>
              <a:t>-</a:t>
            </a:r>
            <a:r>
              <a:rPr lang="fr-FR" sz="3200" dirty="0"/>
              <a:t> </a:t>
            </a:r>
            <a:r>
              <a:rPr lang="pl-PL" sz="3200" dirty="0"/>
              <a:t>to pomoże ci uchronić się przed zachorowaniem na grypę i inne infekcje grypopodobne</a:t>
            </a:r>
            <a:r>
              <a:rPr lang="fr-FR" sz="3200" dirty="0"/>
              <a:t>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15" descr="Podobny obraz">
            <a:extLst>
              <a:ext uri="{FF2B5EF4-FFF2-40B4-BE49-F238E27FC236}">
                <a16:creationId xmlns:a16="http://schemas.microsoft.com/office/drawing/2014/main" xmlns="" id="{09797261-1F47-4DDB-B5BC-B7750AB0D4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2047970"/>
            <a:ext cx="7984901" cy="4810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72556F6-E219-4032-BAA2-33BFD0584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1965" y="1993999"/>
            <a:ext cx="2170044" cy="21700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2B5E37F-8CE9-4C92-B291-714F84BB6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444" y="468795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51387ED-5E12-49F3-A696-624EC003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4676598"/>
            <a:ext cx="10364432" cy="1483141"/>
          </a:xfrm>
        </p:spPr>
        <p:txBody>
          <a:bodyPr>
            <a:normAutofit fontScale="90000"/>
          </a:bodyPr>
          <a:lstStyle/>
          <a:p>
            <a:r>
              <a:rPr lang="pl-PL" dirty="0"/>
              <a:t>Ferie zimowe to okres zabawy i wypoczynku. </a:t>
            </a:r>
            <a:r>
              <a:rPr lang="fr-FR" dirty="0"/>
              <a:t/>
            </a:r>
            <a:br>
              <a:rPr lang="fr-FR" dirty="0"/>
            </a:br>
            <a:r>
              <a:rPr lang="pl-PL" dirty="0"/>
              <a:t>Aby przebiegły bezpiecznie należy zapoznać się </a:t>
            </a:r>
            <a:r>
              <a:rPr lang="fr-FR" dirty="0"/>
              <a:t/>
            </a:r>
            <a:br>
              <a:rPr lang="fr-FR" dirty="0"/>
            </a:br>
            <a:r>
              <a:rPr lang="pl-PL" dirty="0"/>
              <a:t>z kilkoma zasadami :</a:t>
            </a:r>
            <a:endParaRPr lang="fr-FR" dirty="0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xmlns="" id="{950EB4C0-2D12-442E-BD4D-FD98206102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817" r="17817"/>
          <a:stretch>
            <a:fillRect/>
          </a:stretch>
        </p:blipFill>
        <p:spPr>
          <a:xfrm>
            <a:off x="901521" y="489398"/>
            <a:ext cx="10393251" cy="3928056"/>
          </a:xfr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1916F26-E8D2-419A-BC81-F011867C7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70" y="3022288"/>
            <a:ext cx="2170044" cy="21700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056E454-33E1-4F02-9130-B44B33E70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0635" y="-65940"/>
            <a:ext cx="1759227" cy="175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16.</a:t>
            </a:r>
            <a:r>
              <a:rPr lang="fr-FR" sz="3200" dirty="0"/>
              <a:t> </a:t>
            </a:r>
            <a:r>
              <a:rPr lang="pl-PL" sz="3200" dirty="0"/>
              <a:t>Podczas zabawy śnieżkami trzeba pamiętać o tym żeby :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1DFEA9-16B9-4CDC-88C0-AEDBBE3F36CB}"/>
              </a:ext>
            </a:extLst>
          </p:cNvPr>
          <p:cNvSpPr/>
          <p:nvPr/>
        </p:nvSpPr>
        <p:spPr>
          <a:xfrm>
            <a:off x="1416676" y="1828800"/>
            <a:ext cx="9066727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lepić twardych, zbitych kul śniegowych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nie celować w twarz drugiej osoby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wrzucać kolegom śniegu za kołnierz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nacierać twarzy śniegiem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łączyć miękkiego śniegu z kamykami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rzucać śnieżkami w nadjeżdżające samochody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strącać zwisających z dachów sopli lodu</a:t>
            </a:r>
            <a:b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44A8C57-FA13-470C-9B75-31B09BB71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2256">
            <a:off x="8226493" y="2005283"/>
            <a:ext cx="3819525" cy="257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377C7E1-A018-473D-A4D2-0B4046E09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22" y="468795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/>
              <a:t>P</a:t>
            </a:r>
            <a:r>
              <a:rPr lang="pl-PL" sz="3200" dirty="0"/>
              <a:t>amięta</a:t>
            </a:r>
            <a:r>
              <a:rPr lang="fr-FR" sz="3200" dirty="0"/>
              <a:t>j !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17" descr="Znalezione obrazy dla zapytania przedszkolankowo bezpieczne ferie">
            <a:extLst>
              <a:ext uri="{FF2B5EF4-FFF2-40B4-BE49-F238E27FC236}">
                <a16:creationId xmlns:a16="http://schemas.microsoft.com/office/drawing/2014/main" xmlns="" id="{D4463C0C-3BED-48EC-9ED7-B4A8018DCC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83" y="1218265"/>
            <a:ext cx="8957633" cy="509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A5AF520-D195-4D65-AA7A-43973B175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3968" y="1009114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/>
              <a:t>P</a:t>
            </a:r>
            <a:r>
              <a:rPr lang="pl-PL" sz="3200" dirty="0"/>
              <a:t>amięta</a:t>
            </a:r>
            <a:r>
              <a:rPr lang="fr-FR" sz="3200" dirty="0"/>
              <a:t>j !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19" descr="Znalezione obrazy dla zapytania przedszkolankowo bezpieczne ferie">
            <a:extLst>
              <a:ext uri="{FF2B5EF4-FFF2-40B4-BE49-F238E27FC236}">
                <a16:creationId xmlns:a16="http://schemas.microsoft.com/office/drawing/2014/main" xmlns="" id="{23206F68-4A26-483B-B8BD-99E0A1504B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5" y="1219200"/>
            <a:ext cx="8441635" cy="521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E6463E1-D903-49B3-9BFF-C1E546582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7556" y="1258956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339403" y="888642"/>
            <a:ext cx="9465972" cy="4031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17.</a:t>
            </a:r>
            <a:r>
              <a:rPr lang="fr-FR" sz="3200" dirty="0"/>
              <a:t> </a:t>
            </a:r>
            <a:r>
              <a:rPr lang="pl-PL" sz="3200" dirty="0"/>
              <a:t>W razie potrzeby zapamiętaj </a:t>
            </a:r>
            <a:endParaRPr lang="fr-FR" sz="3200" dirty="0"/>
          </a:p>
          <a:p>
            <a:pPr algn="ctr"/>
            <a:r>
              <a:rPr lang="pl-PL" sz="3200" dirty="0"/>
              <a:t>NUMERY TELEFONÓW ALARMOWYCH </a:t>
            </a:r>
            <a:endParaRPr lang="fr-FR" sz="3200" dirty="0"/>
          </a:p>
          <a:p>
            <a:pPr algn="ctr"/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fr-FR" sz="3200" dirty="0"/>
              <a:t>  </a:t>
            </a:r>
            <a:r>
              <a:rPr lang="pl-PL" sz="3200" dirty="0" smtClean="0"/>
              <a:t>997 </a:t>
            </a:r>
            <a:r>
              <a:rPr lang="pl-PL" sz="3200" dirty="0"/>
              <a:t>(policja)</a:t>
            </a:r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fr-FR" sz="3200" dirty="0"/>
              <a:t>  </a:t>
            </a:r>
            <a:r>
              <a:rPr lang="pl-PL" sz="3200" dirty="0" smtClean="0"/>
              <a:t>998 </a:t>
            </a:r>
            <a:r>
              <a:rPr lang="pl-PL" sz="3200" dirty="0"/>
              <a:t>( straż pożarna)</a:t>
            </a:r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fr-FR" sz="3200" dirty="0"/>
              <a:t> </a:t>
            </a:r>
            <a:r>
              <a:rPr lang="pl-PL" sz="3200" dirty="0"/>
              <a:t>999 (pogotowie ratunkowe)</a:t>
            </a:r>
            <a:endParaRPr lang="fr-FR" sz="3200" dirty="0"/>
          </a:p>
          <a:p>
            <a:pPr marL="2743200" lvl="5" indent="-457200">
              <a:buFont typeface="Wingdings" panose="05000000000000000000" pitchFamily="2" charset="2"/>
              <a:buChar char="q"/>
            </a:pPr>
            <a:r>
              <a:rPr lang="pl-PL" sz="3200" dirty="0" smtClean="0"/>
              <a:t>  lub </a:t>
            </a:r>
            <a:r>
              <a:rPr lang="pl-PL" sz="3200" dirty="0"/>
              <a:t>tel. komórkowy </a:t>
            </a:r>
            <a:r>
              <a:rPr lang="pl-PL" sz="3200" dirty="0" smtClean="0"/>
              <a:t>112</a:t>
            </a:r>
            <a:r>
              <a:rPr lang="pl-PL" sz="3200" dirty="0"/>
              <a:t/>
            </a:r>
            <a:br>
              <a:rPr lang="pl-PL" sz="3200" dirty="0"/>
            </a:b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9A5AF520-D195-4D65-AA7A-43973B17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566" y="3759849"/>
            <a:ext cx="2170044" cy="2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6" descr="Podobny obraz">
            <a:extLst>
              <a:ext uri="{FF2B5EF4-FFF2-40B4-BE49-F238E27FC236}">
                <a16:creationId xmlns:a16="http://schemas.microsoft.com/office/drawing/2014/main" xmlns="" id="{24E2B39F-1E87-4F44-BF24-0CA9DE1D0B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6" y="490331"/>
            <a:ext cx="8825947" cy="506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243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654866" y="366505"/>
            <a:ext cx="9501808" cy="304698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DROGI UCZNIU, </a:t>
            </a:r>
            <a:endParaRPr lang="fr-FR" sz="3200" dirty="0"/>
          </a:p>
          <a:p>
            <a:pPr algn="ctr"/>
            <a:r>
              <a:rPr lang="pl-PL" sz="3200" dirty="0"/>
              <a:t>FERIE ZIMOWE SĄ PO TO, </a:t>
            </a:r>
            <a:endParaRPr lang="fr-FR" sz="3200" dirty="0"/>
          </a:p>
          <a:p>
            <a:pPr algn="ctr"/>
            <a:r>
              <a:rPr lang="pl-PL" sz="3200" dirty="0"/>
              <a:t>ŻEBYŚ ODPOCZYWAŁ, BAWIŁ SIĘ, </a:t>
            </a:r>
            <a:endParaRPr lang="fr-FR" sz="3200" dirty="0"/>
          </a:p>
          <a:p>
            <a:pPr algn="ctr"/>
            <a:r>
              <a:rPr lang="pl-PL" sz="3200" dirty="0"/>
              <a:t>ROZWIJAŁ SWOJE ZAINTERESOWANIA, </a:t>
            </a:r>
            <a:endParaRPr lang="fr-FR" sz="3200" dirty="0"/>
          </a:p>
          <a:p>
            <a:pPr algn="ctr"/>
            <a:r>
              <a:rPr lang="pl-PL" sz="3200" dirty="0"/>
              <a:t>NA KTÓRE W OKRESIE NAUKI </a:t>
            </a:r>
            <a:endParaRPr lang="fr-FR" sz="3200" dirty="0"/>
          </a:p>
          <a:p>
            <a:pPr algn="ctr"/>
            <a:r>
              <a:rPr lang="pl-PL" sz="3200" dirty="0"/>
              <a:t>MOŻE BRAKOWAĆ CI CZASU.</a:t>
            </a:r>
            <a:endParaRPr lang="fr-FR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64AC0D6-82F0-4641-AA6F-784B1E72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170" y="3457901"/>
            <a:ext cx="4412157" cy="34000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D538AB2-BAB8-40ED-AF46-5DE7F9BA9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200" y="5139772"/>
            <a:ext cx="1351723" cy="13517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DE50906-3B2C-438D-9770-15811EEFA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5383" y="3783940"/>
            <a:ext cx="1326252" cy="13262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A3CC898-F8FA-4378-89DC-9C25EFE6B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3720" y="3589681"/>
            <a:ext cx="1351722" cy="13517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27781641-D017-4117-8965-D07BC320C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3817" y="3829204"/>
            <a:ext cx="1483503" cy="14835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782A47B1-DFF6-471F-BA5B-A940DE30A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5269" y="4941403"/>
            <a:ext cx="1483503" cy="148350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CCBE0D19-45AB-4A70-AC5D-57FAB611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5234" y="4731941"/>
            <a:ext cx="1351722" cy="13517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7C2BC43-26DC-4814-948C-36EBF54A7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6759" y="4731941"/>
            <a:ext cx="1483503" cy="148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7ED42D71-445F-48FE-98EC-DE410ABB0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318" y="6233374"/>
            <a:ext cx="7364696" cy="62462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1000" algn="l"/>
                <a:tab pos="8915400" algn="l"/>
                <a:tab pos="9829800" algn="l"/>
              </a:tabLst>
              <a:defRPr>
                <a:solidFill>
                  <a:srgbClr val="FFFFFF"/>
                </a:solidFill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fr-FR" altLang="fr-FR" sz="1400" dirty="0">
                <a:solidFill>
                  <a:srgbClr val="000000"/>
                </a:solidFill>
              </a:rPr>
              <a:t>   </a:t>
            </a:r>
            <a:r>
              <a:rPr lang="pl-PL" altLang="fr-FR" sz="1400" smtClean="0">
                <a:solidFill>
                  <a:srgbClr val="000000"/>
                </a:solidFill>
              </a:rPr>
              <a:t>PRZYGOTOWAŁ</a:t>
            </a:r>
            <a:r>
              <a:rPr lang="fr-FR" altLang="fr-FR" sz="1400" smtClean="0">
                <a:solidFill>
                  <a:srgbClr val="000000"/>
                </a:solidFill>
              </a:rPr>
              <a:t>A</a:t>
            </a:r>
            <a:r>
              <a:rPr lang="pl-PL" altLang="fr-FR" sz="1400" dirty="0" smtClean="0">
                <a:solidFill>
                  <a:srgbClr val="000000"/>
                </a:solidFill>
              </a:rPr>
              <a:t> </a:t>
            </a:r>
            <a:r>
              <a:rPr lang="pl-PL" altLang="fr-FR" sz="1400" dirty="0">
                <a:solidFill>
                  <a:srgbClr val="000000"/>
                </a:solidFill>
              </a:rPr>
              <a:t>:</a:t>
            </a:r>
            <a:br>
              <a:rPr lang="pl-PL" altLang="fr-FR" sz="1400" dirty="0">
                <a:solidFill>
                  <a:srgbClr val="000000"/>
                </a:solidFill>
              </a:rPr>
            </a:br>
            <a:r>
              <a:rPr lang="pl-PL" altLang="fr-FR" sz="1400" dirty="0">
                <a:solidFill>
                  <a:srgbClr val="000000"/>
                </a:solidFill>
              </a:rPr>
              <a:t>   DANUTA ZROŚLAK, PSSE W B</a:t>
            </a:r>
            <a:r>
              <a:rPr lang="fr-FR" altLang="fr-FR" sz="1400" dirty="0" err="1">
                <a:solidFill>
                  <a:srgbClr val="000000"/>
                </a:solidFill>
              </a:rPr>
              <a:t>ydgoszczy</a:t>
            </a:r>
            <a:endParaRPr lang="pl-PL" altLang="fr-FR" sz="1400" dirty="0">
              <a:solidFill>
                <a:srgbClr val="000000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F6C01FA3-1100-47A0-A7AE-9C8A3205D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97" y="570740"/>
            <a:ext cx="68024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A99AB16-214F-422C-9351-0648AFF39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39" y="2084411"/>
            <a:ext cx="4433029" cy="3972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2AFE734-46AF-435D-A6E7-BD7A97369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7074" y="2191734"/>
            <a:ext cx="2248692" cy="22486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BB69EE6-B78A-484C-B5CC-8DEBD52A4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904" y="3362259"/>
            <a:ext cx="2694745" cy="26947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D6ADB1EF-0D73-4F12-919C-1FFB79570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329" y="1687132"/>
            <a:ext cx="2449412" cy="24494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403AE64-3547-410E-9B02-B37F286F7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3376" y="1830148"/>
            <a:ext cx="2170044" cy="21700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5C51F48D-9B71-4FFF-9011-2E0B59EB4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45" y="240673"/>
            <a:ext cx="2642307" cy="264230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4BFDBA4-778D-46D5-97BA-470AD59428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6618" y="272703"/>
            <a:ext cx="2610278" cy="261027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867FF93-9533-4D93-BA54-033DD6111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0033" y="3886960"/>
            <a:ext cx="2539893" cy="25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59099" y="1"/>
            <a:ext cx="9522153" cy="2486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pl-PL" sz="32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Omijaj zamarznięte jeziora, rzeki, stawy. 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pl-PL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Nigdy nie można być pewnym wytrzymałości tafli lodowej. Jeśli chcesz bezpiecznie jeździć na łyżwach, skorzystaj </a:t>
            </a:r>
            <a:r>
              <a:rPr lang="pl-PL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przygotowanych lodowisk-miejsc do </a:t>
            </a:r>
            <a:r>
              <a:rPr lang="pl-PL" sz="2400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tego  przeznaczonych</a:t>
            </a:r>
            <a:r>
              <a:rPr lang="pl-PL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latin typeface="Tw Cen MT" panose="020B0602020104020603" pitchFamily="34" charset="0"/>
            </a:endParaRPr>
          </a:p>
        </p:txBody>
      </p:sp>
      <p:pic>
        <p:nvPicPr>
          <p:cNvPr id="3" name="Obraz 18" descr="Podobny obraz">
            <a:extLst>
              <a:ext uri="{FF2B5EF4-FFF2-40B4-BE49-F238E27FC236}">
                <a16:creationId xmlns:a16="http://schemas.microsoft.com/office/drawing/2014/main" xmlns="" id="{79C549B3-AEC8-416D-AC12-A56860F800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5" y="2614411"/>
            <a:ext cx="7662930" cy="4069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223356B9-C9C0-40E2-8A8F-B500EFA46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3635" y="2864325"/>
            <a:ext cx="1987826" cy="19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2.</a:t>
            </a:r>
            <a:r>
              <a:rPr lang="fr-FR" sz="3200" dirty="0"/>
              <a:t> </a:t>
            </a:r>
            <a:r>
              <a:rPr lang="pl-PL" sz="3200" dirty="0"/>
              <a:t>Do zabawy wybieraj miejsca tylko z daleka od ulic, </a:t>
            </a:r>
            <a:r>
              <a:rPr lang="fr-FR" sz="3200" dirty="0"/>
              <a:t>  </a:t>
            </a:r>
            <a:r>
              <a:rPr lang="pl-PL" sz="3200" dirty="0"/>
              <a:t>torów kolejowych, mostów.</a:t>
            </a:r>
            <a:endParaRPr lang="fr-FR" sz="32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4308514-D1A3-47ED-8F6B-E9916F7F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33" y="1598751"/>
            <a:ext cx="8332630" cy="513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2B9C158-62E7-4E03-8C12-7788ED409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9370" y="4596848"/>
            <a:ext cx="2261152" cy="22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300766" y="0"/>
            <a:ext cx="9380486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+mj-lt"/>
              </a:rPr>
              <a:t>3.</a:t>
            </a:r>
            <a:r>
              <a:rPr lang="fr-FR" sz="3200" dirty="0">
                <a:latin typeface="+mj-lt"/>
              </a:rPr>
              <a:t> </a:t>
            </a:r>
            <a:r>
              <a:rPr lang="pl-PL" sz="3200" dirty="0">
                <a:latin typeface="+mj-lt"/>
              </a:rPr>
              <a:t>Zjeżdżaj na sankach, nartach TYLKO </a:t>
            </a:r>
            <a:br>
              <a:rPr lang="pl-PL" sz="3200" dirty="0">
                <a:latin typeface="+mj-lt"/>
              </a:rPr>
            </a:br>
            <a:r>
              <a:rPr lang="pl-PL" sz="3200" dirty="0" smtClean="0">
                <a:latin typeface="+mj-lt"/>
              </a:rPr>
              <a:t>z </a:t>
            </a:r>
            <a:r>
              <a:rPr lang="pl-PL" sz="3200" dirty="0">
                <a:latin typeface="+mj-lt"/>
              </a:rPr>
              <a:t>górek,</a:t>
            </a:r>
            <a:r>
              <a:rPr lang="fr-FR" sz="3200" dirty="0">
                <a:latin typeface="+mj-lt"/>
              </a:rPr>
              <a:t> </a:t>
            </a:r>
            <a:r>
              <a:rPr lang="pl-PL" sz="3200" dirty="0" smtClean="0">
                <a:latin typeface="+mj-lt"/>
              </a:rPr>
              <a:t>które </a:t>
            </a:r>
            <a:r>
              <a:rPr lang="pl-PL" sz="3200" dirty="0">
                <a:latin typeface="+mj-lt"/>
              </a:rPr>
              <a:t>znajdują się daleko od </a:t>
            </a:r>
            <a:r>
              <a:rPr lang="pl-PL" sz="3200" dirty="0" smtClean="0">
                <a:latin typeface="+mj-lt"/>
              </a:rPr>
              <a:t>jezdni </a:t>
            </a:r>
            <a:br>
              <a:rPr lang="pl-PL" sz="3200" dirty="0" smtClean="0">
                <a:latin typeface="+mj-lt"/>
              </a:rPr>
            </a:br>
            <a:r>
              <a:rPr lang="pl-PL" sz="3200" dirty="0" smtClean="0">
                <a:latin typeface="+mj-lt"/>
              </a:rPr>
              <a:t>i innych niebezpiecznych obiektów.</a:t>
            </a: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10" descr="Znalezione obrazy dla zapytania googlebezpieczne ferie zimowe">
            <a:extLst>
              <a:ext uri="{FF2B5EF4-FFF2-40B4-BE49-F238E27FC236}">
                <a16:creationId xmlns:a16="http://schemas.microsoft.com/office/drawing/2014/main" xmlns="" id="{CA64B3DC-1C48-4AE1-BB69-9CB03457FA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89" y="1674255"/>
            <a:ext cx="8036417" cy="4842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FDA9860-9AA1-46C4-9F60-DD54495D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500" y="3982573"/>
            <a:ext cx="2534480" cy="25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2" descr="Podobny obraz">
            <a:extLst>
              <a:ext uri="{FF2B5EF4-FFF2-40B4-BE49-F238E27FC236}">
                <a16:creationId xmlns:a16="http://schemas.microsoft.com/office/drawing/2014/main" xmlns="" id="{090E9A0F-E799-4D71-8B00-6533AECCCD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05" y="519454"/>
            <a:ext cx="7527235" cy="503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FDA9860-9AA1-46C4-9F60-DD54495D2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993" y="243804"/>
            <a:ext cx="2125318" cy="212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D6D79B2-B6E3-47F1-B218-356058FFEBBA}"/>
              </a:ext>
            </a:extLst>
          </p:cNvPr>
          <p:cNvSpPr/>
          <p:nvPr/>
        </p:nvSpPr>
        <p:spPr>
          <a:xfrm>
            <a:off x="1403797" y="5381926"/>
            <a:ext cx="9353655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KTO BEZPIECZNIE SIĘ BAWI, W KŁOPOTY NIE WPADA</a:t>
            </a:r>
            <a:r>
              <a:rPr lang="fr-FR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!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8" name="Cœur 7">
            <a:extLst>
              <a:ext uri="{FF2B5EF4-FFF2-40B4-BE49-F238E27FC236}">
                <a16:creationId xmlns:a16="http://schemas.microsoft.com/office/drawing/2014/main" xmlns="" id="{E69EC1D9-AC8E-4437-BC3C-78A5F5B4A48B}"/>
              </a:ext>
            </a:extLst>
          </p:cNvPr>
          <p:cNvSpPr/>
          <p:nvPr/>
        </p:nvSpPr>
        <p:spPr>
          <a:xfrm rot="1134451">
            <a:off x="9090991" y="4212337"/>
            <a:ext cx="1192695" cy="86177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97734" y="424339"/>
            <a:ext cx="9483517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4.</a:t>
            </a:r>
            <a:r>
              <a:rPr lang="fr-FR" sz="3200" dirty="0"/>
              <a:t> </a:t>
            </a:r>
            <a:r>
              <a:rPr lang="pl-PL" sz="3200" dirty="0"/>
              <a:t>Koniecznie zawsze informuj rodziców/opiekunów gdzie i z kim będziesz przebywał</a:t>
            </a:r>
            <a:r>
              <a:rPr lang="fr-FR" sz="3200" dirty="0"/>
              <a:t>.</a:t>
            </a:r>
            <a:r>
              <a:rPr lang="pl-PL" sz="3200" dirty="0"/>
              <a:t> </a:t>
            </a: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C01F151-4344-4FE3-8C6A-DCAD7DC01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5" y="1993998"/>
            <a:ext cx="8890529" cy="486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4CDE09B-E472-4659-8E04-DB1DB8559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004" y="4508712"/>
            <a:ext cx="2170044" cy="2170044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xmlns="" id="{F0B97E61-AFD7-440C-B27B-56CC3071793F}"/>
              </a:ext>
            </a:extLst>
          </p:cNvPr>
          <p:cNvSpPr/>
          <p:nvPr/>
        </p:nvSpPr>
        <p:spPr>
          <a:xfrm rot="2112689">
            <a:off x="9645844" y="5083299"/>
            <a:ext cx="1530505" cy="6362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2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5.</a:t>
            </a:r>
            <a:r>
              <a:rPr lang="fr-FR" sz="3200" dirty="0"/>
              <a:t> </a:t>
            </a:r>
            <a:r>
              <a:rPr lang="pl-PL" sz="3200" dirty="0"/>
              <a:t>Do domu wracaj ZAWSZE o ustalonej porze, </a:t>
            </a:r>
            <a:endParaRPr lang="fr-FR" sz="3200" dirty="0"/>
          </a:p>
          <a:p>
            <a:pPr algn="ctr"/>
            <a:r>
              <a:rPr lang="pl-PL" sz="3200" dirty="0"/>
              <a:t>przed zapadnięciem zmroku.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E15105-9DEB-46C0-905D-2473FE30ED0C}"/>
              </a:ext>
            </a:extLst>
          </p:cNvPr>
          <p:cNvSpPr/>
          <p:nvPr/>
        </p:nvSpPr>
        <p:spPr>
          <a:xfrm>
            <a:off x="1504123" y="4408121"/>
            <a:ext cx="9501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.</a:t>
            </a:r>
            <a:br>
              <a:rPr lang="pl-PL" sz="3200" dirty="0"/>
            </a:br>
            <a:r>
              <a:rPr lang="pl-PL" sz="3200" dirty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sz="3200" dirty="0">
                <a:latin typeface="+mj-lt"/>
              </a:rPr>
              <a:t/>
            </a:r>
            <a:br>
              <a:rPr lang="pl-PL" sz="3200" dirty="0">
                <a:latin typeface="+mj-lt"/>
              </a:rPr>
            </a:b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3" descr="Podobny obraz">
            <a:extLst>
              <a:ext uri="{FF2B5EF4-FFF2-40B4-BE49-F238E27FC236}">
                <a16:creationId xmlns:a16="http://schemas.microsoft.com/office/drawing/2014/main" xmlns="" id="{BDA92AD2-21EC-46B2-9ED1-90E05BB01D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44" y="2030162"/>
            <a:ext cx="9501809" cy="4442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6168D4A-E1A1-47AD-B656-EC8985A9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0942" y="1395901"/>
            <a:ext cx="2170044" cy="2170044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xmlns="" id="{620EEF04-A344-4108-BF76-CF6671F89A66}"/>
              </a:ext>
            </a:extLst>
          </p:cNvPr>
          <p:cNvSpPr/>
          <p:nvPr/>
        </p:nvSpPr>
        <p:spPr>
          <a:xfrm rot="9382821">
            <a:off x="4850838" y="2252189"/>
            <a:ext cx="1203947" cy="45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Interdiction 2">
            <a:extLst>
              <a:ext uri="{FF2B5EF4-FFF2-40B4-BE49-F238E27FC236}">
                <a16:creationId xmlns:a16="http://schemas.microsoft.com/office/drawing/2014/main" xmlns="" id="{67E3C8FA-A359-449B-A974-29EE168FB82A}"/>
              </a:ext>
            </a:extLst>
          </p:cNvPr>
          <p:cNvSpPr/>
          <p:nvPr/>
        </p:nvSpPr>
        <p:spPr>
          <a:xfrm>
            <a:off x="7275443" y="5049078"/>
            <a:ext cx="1643270" cy="139060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5A66D1-17E1-4ECC-ABEB-8DC991A60320}"/>
              </a:ext>
            </a:extLst>
          </p:cNvPr>
          <p:cNvSpPr/>
          <p:nvPr/>
        </p:nvSpPr>
        <p:spPr>
          <a:xfrm>
            <a:off x="1179444" y="424339"/>
            <a:ext cx="950180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3200" dirty="0"/>
              <a:t>6.</a:t>
            </a:r>
            <a:r>
              <a:rPr lang="fr-FR" sz="3200" dirty="0"/>
              <a:t> </a:t>
            </a:r>
            <a:r>
              <a:rPr lang="pl-PL" sz="3200" dirty="0"/>
              <a:t>Najbezpieczniej jest bawić się pod opieką dorosłych lub opiekunów.</a:t>
            </a:r>
            <a:endParaRPr lang="fr-F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E15105-9DEB-46C0-905D-2473FE30ED0C}"/>
              </a:ext>
            </a:extLst>
          </p:cNvPr>
          <p:cNvSpPr/>
          <p:nvPr/>
        </p:nvSpPr>
        <p:spPr>
          <a:xfrm>
            <a:off x="1504123" y="4408121"/>
            <a:ext cx="9501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.</a:t>
            </a:r>
            <a:br>
              <a:rPr lang="pl-PL" sz="3200" dirty="0"/>
            </a:br>
            <a:r>
              <a:rPr lang="pl-PL" sz="3200" dirty="0"/>
              <a:t> </a:t>
            </a:r>
            <a:r>
              <a:rPr lang="pl-PL" dirty="0"/>
              <a:t/>
            </a:r>
            <a:br>
              <a:rPr lang="pl-PL" dirty="0"/>
            </a:br>
            <a:r>
              <a:rPr lang="pl-PL" sz="3200" dirty="0">
                <a:latin typeface="+mj-lt"/>
              </a:rPr>
              <a:t/>
            </a:r>
            <a:br>
              <a:rPr lang="pl-PL" sz="3200" dirty="0">
                <a:latin typeface="+mj-lt"/>
              </a:rPr>
            </a:br>
            <a:endParaRPr lang="fr-FR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14" descr="Podobny obraz">
            <a:extLst>
              <a:ext uri="{FF2B5EF4-FFF2-40B4-BE49-F238E27FC236}">
                <a16:creationId xmlns:a16="http://schemas.microsoft.com/office/drawing/2014/main" xmlns="" id="{3872199A-2976-426D-A827-1983CD9BE9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287" y="1895060"/>
            <a:ext cx="7547020" cy="4772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484D2C0-3C46-4F51-A470-786A66C02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261" y="4014618"/>
            <a:ext cx="2563547" cy="25635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428CFFF-1031-4AC0-A8C2-69C149A4A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2596" y="1673064"/>
            <a:ext cx="2341553" cy="234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787</TotalTime>
  <Words>388</Words>
  <Application>Microsoft Office PowerPoint</Application>
  <PresentationFormat>Panoramiczny</PresentationFormat>
  <Paragraphs>52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Arial Unicode MS</vt:lpstr>
      <vt:lpstr>Arial</vt:lpstr>
      <vt:lpstr>Calibri</vt:lpstr>
      <vt:lpstr>Times New Roman</vt:lpstr>
      <vt:lpstr>Trebuchet MS</vt:lpstr>
      <vt:lpstr>Tw Cen MT</vt:lpstr>
      <vt:lpstr>Wingdings</vt:lpstr>
      <vt:lpstr>Ronds dans l’eau</vt:lpstr>
      <vt:lpstr>BEZPIECZNE FERIE ZIMOWE   2019</vt:lpstr>
      <vt:lpstr>Ferie zimowe to okres zabawy i wypoczynku.  Aby przebiegły bezpiecznie należy zapoznać się  z kilkoma zasadami 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</dc:creator>
  <cp:lastModifiedBy>Użytkownik</cp:lastModifiedBy>
  <cp:revision>94</cp:revision>
  <dcterms:created xsi:type="dcterms:W3CDTF">2017-12-11T20:07:39Z</dcterms:created>
  <dcterms:modified xsi:type="dcterms:W3CDTF">2018-12-13T08:05:06Z</dcterms:modified>
</cp:coreProperties>
</file>